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3" r:id="rId8"/>
    <p:sldId id="382" r:id="rId9"/>
    <p:sldId id="3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48" d="100"/>
          <a:sy n="148" d="100"/>
        </p:scale>
        <p:origin x="144" y="5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Packet filtering firewalls</a:t>
            </a:r>
          </a:p>
          <a:p>
            <a:r>
              <a:rPr lang="en-GB" dirty="0"/>
              <a:t>Ethernet MAC</a:t>
            </a:r>
          </a:p>
          <a:p>
            <a:r>
              <a:rPr lang="en-GB" dirty="0"/>
              <a:t>RISC-V </a:t>
            </a:r>
          </a:p>
          <a:p>
            <a:r>
              <a:rPr lang="en-GB" dirty="0"/>
              <a:t>Web server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642786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3EA9-0427-A670-3B26-F82BC5C3A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780928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365104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1103</TotalTime>
  <Words>132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Literature Review </vt:lpstr>
      <vt:lpstr>Implementation</vt:lpstr>
      <vt:lpstr>Progress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16</cp:revision>
  <dcterms:created xsi:type="dcterms:W3CDTF">2022-05-13T01:47:19Z</dcterms:created>
  <dcterms:modified xsi:type="dcterms:W3CDTF">2023-05-01T14:54:30Z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